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chemeClr val="accent1"/>
                </a:solidFill>
              </a:rPr>
              <a:t>Проектирование подземной водоотводной системы.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Проектирование подземной водоотводной системы.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19</cp:revision>
  <dcterms:created xsi:type="dcterms:W3CDTF">2021-09-20T11:36:36Z</dcterms:created>
  <dcterms:modified xsi:type="dcterms:W3CDTF">2021-10-26T16:09:29Z</dcterms:modified>
</cp:coreProperties>
</file>